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8" r:id="rId5"/>
    <p:sldId id="267" r:id="rId6"/>
    <p:sldId id="258" r:id="rId7"/>
    <p:sldId id="262" r:id="rId8"/>
    <p:sldId id="265" r:id="rId9"/>
    <p:sldId id="269" r:id="rId10"/>
    <p:sldId id="270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FFF"/>
    <a:srgbClr val="AF2850"/>
    <a:srgbClr val="F5F5D8"/>
    <a:srgbClr val="050202"/>
    <a:srgbClr val="DBD764"/>
    <a:srgbClr val="DBD7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1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B218B5-2286-B13C-08B9-E78F629E0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3F17F4A-1293-483C-CAFC-BA8DE4A71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4A77EE-ED30-4ED9-61C1-7D105F856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222FD1-E683-E28C-C7DC-429B2E123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91649A-9A76-E974-424B-80E123362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686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C27E5-4260-782D-5012-2E82021F4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03D7A0D-8E35-4DC3-94CF-E0362DA8E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F3E93E-C41A-C862-420A-38C1B4B41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403653-E198-E8CD-7C27-8D16B39FD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DAA6C5-1520-AF25-8671-3966E97B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8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5BC58F4-BDE0-F7B9-7AF8-C0E737DF9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63300B1-6850-588E-0D1C-5D8415CE6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03BC83-4CEA-7173-90EB-5BFAE7CBF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17973B-4CF5-D8AE-583D-AEC7F7589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18EC31B-E8EC-2C22-17C8-C31DC9EB5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650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356333-B05E-A5FC-0C8B-D83644F63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554B6B-584A-1DA0-4A9D-ECA9696FD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5660AA-1917-2938-6D1B-1F99D7157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6217A0-6275-51C5-EEDF-C4A44AC52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D013CE-4889-2FFA-0FAA-F7715C926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6390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8682E4-E0EA-B7E9-8E17-2DD9D677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2D62FD-4673-041D-F180-6B6C23A17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8829F2-7962-373F-BC88-85D8A5710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BE2536-946F-8F77-4954-979748E34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2C04FA-6F2A-B80E-2752-3E8B51096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373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1B9651-D674-81E1-818A-608C2BAC1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E2C56F-7BC2-3429-FCAF-AAB1F90B61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1A01F0E-0AD7-F720-4214-9BE0C8071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7720A1-C386-21A9-714D-A426B7967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2C7A089-AAB8-4C34-8C7F-8AE702E41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FC974B3-4395-3100-72CC-DCE449B7A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525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076B6D-568D-D817-E607-894E4A72F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2925382-BEA6-9670-43B1-CF2FB834E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DC0497D-575C-2A80-87F8-80EF20EC42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1DF790F-A439-17E9-A6B4-53B57F5AC4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9772FDB-3D61-94AD-F0FB-48EC0665A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0CD6C6D-1799-AEEF-1AD9-F4BF29DEB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EDAA914-5805-4AB1-4D51-A5571A950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3A591F2-C999-F377-63FB-95AA0686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580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8B92EF-DBE3-5C13-52AB-09DE67749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1A740C-3775-DE84-DCBC-399E208DD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F00D8D9-38DA-F8AD-B988-10E1E6028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5F07D88-AE4B-334A-56FB-73587F78C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52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E5F4647-056C-0696-3941-1F0B27AAA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045B44A-CD8B-8BEC-DC77-2A51FD4B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F3E6BA-58AD-8BCF-F8A1-43A52265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30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53E9AB-4236-3C35-BBB4-6C1D9B61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F6792D-786B-C179-EB59-FB94EB1A5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4D7FE1-6E56-E197-02E6-3956EF7860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2CC02B-817C-BB07-BE77-1FF49E872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C1069B2-40BF-5B40-9366-6F538526F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ECF5277-39AA-7CB3-48B4-1722391C2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31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42DE9E-6542-66A6-2998-523455ED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D0D1038-811B-B4B8-6FC3-BD5D24D236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5C0508C-8E24-AE46-EFF8-4166ECD3D3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7D89B2-A605-A180-7335-8D6A75102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10F5457-5D93-F1A8-C292-D3B04776B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1918C7E-E827-BF20-1F91-4A943931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38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AD8130E-78A2-2BAF-C910-5FF3F242D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06229D-9B14-9F77-C597-D7C247C6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B5780D-C77A-C6DA-B104-6AB32D520D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6482A1-1653-4C81-815E-E3F51D2DB469}" type="datetimeFigureOut">
              <a:rPr lang="de-DE" smtClean="0"/>
              <a:t>17.01.2024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D32B9D-4B3B-0624-3FE2-E6A23E03F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A28363-2034-AC82-03FE-E08D0B6C3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980C93-1029-4747-B10E-13B02AE4C9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977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2FC8C42C-D8B4-2B6E-7CB9-66275182F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28"/>
            <a:ext cx="12265891" cy="694112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7B60A6A-60CC-2F20-23BA-7046BA4E7F68}"/>
              </a:ext>
            </a:extLst>
          </p:cNvPr>
          <p:cNvSpPr txBox="1"/>
          <p:nvPr/>
        </p:nvSpPr>
        <p:spPr>
          <a:xfrm>
            <a:off x="70592" y="-83128"/>
            <a:ext cx="7032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chemeClr val="bg1"/>
                </a:solidFill>
              </a:rPr>
              <a:t>Historischer Ortskern</a:t>
            </a:r>
          </a:p>
        </p:txBody>
      </p:sp>
    </p:spTree>
    <p:extLst>
      <p:ext uri="{BB962C8B-B14F-4D97-AF65-F5344CB8AC3E}">
        <p14:creationId xmlns:p14="http://schemas.microsoft.com/office/powerpoint/2010/main" val="412701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3307571D-5311-A264-529C-9EDB56B93B34}"/>
              </a:ext>
            </a:extLst>
          </p:cNvPr>
          <p:cNvSpPr txBox="1"/>
          <p:nvPr/>
        </p:nvSpPr>
        <p:spPr>
          <a:xfrm>
            <a:off x="0" y="0"/>
            <a:ext cx="121919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rgbClr val="AF2850"/>
                </a:solidFill>
              </a:rPr>
              <a:t>Jetzt entscheiden Sie:</a:t>
            </a:r>
          </a:p>
          <a:p>
            <a:endParaRPr lang="de-DE" sz="4400">
              <a:solidFill>
                <a:srgbClr val="AF2850"/>
              </a:solidFill>
            </a:endParaRPr>
          </a:p>
          <a:p>
            <a:r>
              <a:rPr lang="de-DE" sz="4400">
                <a:solidFill>
                  <a:srgbClr val="AF2850"/>
                </a:solidFill>
              </a:rPr>
              <a:t>So?                                              Oder so?</a:t>
            </a:r>
          </a:p>
          <a:p>
            <a:endParaRPr lang="de-DE" sz="4400">
              <a:solidFill>
                <a:srgbClr val="AF2850"/>
              </a:solidFill>
            </a:endParaRPr>
          </a:p>
          <a:p>
            <a:endParaRPr lang="de-DE" sz="4400">
              <a:solidFill>
                <a:schemeClr val="bg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8107A69-D08F-AB97-882B-D4FA49A4F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9" y="3200204"/>
            <a:ext cx="5416230" cy="353943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28F595D-9C43-B9F4-DF2E-24A6CB452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420" y="3429000"/>
            <a:ext cx="6071676" cy="331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4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293CAF6D-630C-F41D-EAD7-F787B96E3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C2430BC-3C07-4DB7-1A37-F009C17D7DA6}"/>
              </a:ext>
            </a:extLst>
          </p:cNvPr>
          <p:cNvSpPr txBox="1"/>
          <p:nvPr/>
        </p:nvSpPr>
        <p:spPr>
          <a:xfrm>
            <a:off x="86735" y="0"/>
            <a:ext cx="12210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rgbClr val="AF2850"/>
                </a:solidFill>
              </a:rPr>
              <a:t>Sanierung mit Anbau (Skizze, kein Entwurf)</a:t>
            </a:r>
          </a:p>
        </p:txBody>
      </p:sp>
    </p:spTree>
    <p:extLst>
      <p:ext uri="{BB962C8B-B14F-4D97-AF65-F5344CB8AC3E}">
        <p14:creationId xmlns:p14="http://schemas.microsoft.com/office/powerpoint/2010/main" val="87551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C28205CD-98A3-64A7-C832-D59A6E6B6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15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679FFDD-82CE-6E09-1C09-F10E8AC8577B}"/>
              </a:ext>
            </a:extLst>
          </p:cNvPr>
          <p:cNvSpPr txBox="1"/>
          <p:nvPr/>
        </p:nvSpPr>
        <p:spPr>
          <a:xfrm>
            <a:off x="0" y="0"/>
            <a:ext cx="7478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chemeClr val="bg1"/>
                </a:solidFill>
              </a:rPr>
              <a:t>Haus des Gastes</a:t>
            </a:r>
          </a:p>
        </p:txBody>
      </p:sp>
    </p:spTree>
    <p:extLst>
      <p:ext uri="{BB962C8B-B14F-4D97-AF65-F5344CB8AC3E}">
        <p14:creationId xmlns:p14="http://schemas.microsoft.com/office/powerpoint/2010/main" val="178307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04A9A56-9853-4608-A69A-47DA3D16B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3803" y="0"/>
            <a:ext cx="6928197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6E303B5-09B3-A581-CB86-2A55A8A9E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DFFEB5A-830F-3CB9-7AD6-77D1218CA175}"/>
              </a:ext>
            </a:extLst>
          </p:cNvPr>
          <p:cNvSpPr txBox="1"/>
          <p:nvPr/>
        </p:nvSpPr>
        <p:spPr>
          <a:xfrm>
            <a:off x="120073" y="0"/>
            <a:ext cx="9181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chemeClr val="bg1"/>
                </a:solidFill>
              </a:rPr>
              <a:t>Treppenhaus mit Brandschutzglas</a:t>
            </a:r>
          </a:p>
        </p:txBody>
      </p:sp>
    </p:spTree>
    <p:extLst>
      <p:ext uri="{BB962C8B-B14F-4D97-AF65-F5344CB8AC3E}">
        <p14:creationId xmlns:p14="http://schemas.microsoft.com/office/powerpoint/2010/main" val="268269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4B053D4F-1401-C2FE-A0A6-F6519E5B6B24}"/>
              </a:ext>
            </a:extLst>
          </p:cNvPr>
          <p:cNvSpPr txBox="1"/>
          <p:nvPr/>
        </p:nvSpPr>
        <p:spPr>
          <a:xfrm>
            <a:off x="0" y="0"/>
            <a:ext cx="12192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>
                <a:solidFill>
                  <a:srgbClr val="AF2850"/>
                </a:solidFill>
              </a:rPr>
              <a:t>Für den Neubau der Gemeinde erforderlich:</a:t>
            </a:r>
          </a:p>
          <a:p>
            <a:endParaRPr lang="de-DE" sz="3200">
              <a:solidFill>
                <a:srgbClr val="AF2850"/>
              </a:solidFill>
            </a:endParaRPr>
          </a:p>
          <a:p>
            <a:endParaRPr lang="de-DE" sz="3200">
              <a:solidFill>
                <a:srgbClr val="AF2850"/>
              </a:solidFill>
            </a:endParaRPr>
          </a:p>
          <a:p>
            <a:r>
              <a:rPr lang="de-DE" sz="3200">
                <a:solidFill>
                  <a:srgbClr val="AF2850"/>
                </a:solidFill>
              </a:rPr>
              <a:t>Abriss des Altbaus und getrennte Entsorgung per Schiff</a:t>
            </a:r>
          </a:p>
          <a:p>
            <a:endParaRPr lang="de-DE" sz="3200">
              <a:solidFill>
                <a:srgbClr val="AF2850"/>
              </a:solidFill>
            </a:endParaRPr>
          </a:p>
          <a:p>
            <a:r>
              <a:rPr lang="de-DE" sz="3200">
                <a:solidFill>
                  <a:srgbClr val="AF2850"/>
                </a:solidFill>
              </a:rPr>
              <a:t>Extra tiefe Gründung der Fundamente</a:t>
            </a:r>
          </a:p>
          <a:p>
            <a:endParaRPr lang="de-DE" sz="3200">
              <a:solidFill>
                <a:srgbClr val="AF2850"/>
              </a:solidFill>
            </a:endParaRPr>
          </a:p>
          <a:p>
            <a:r>
              <a:rPr lang="de-DE" sz="3200">
                <a:solidFill>
                  <a:srgbClr val="AF2850"/>
                </a:solidFill>
              </a:rPr>
              <a:t>Großflächige Erdaufschüttungen auf der ganzen überbauten Fläche</a:t>
            </a:r>
          </a:p>
          <a:p>
            <a:endParaRPr lang="de-DE" sz="3200">
              <a:solidFill>
                <a:srgbClr val="AF2850"/>
              </a:solidFill>
            </a:endParaRPr>
          </a:p>
          <a:p>
            <a:r>
              <a:rPr lang="de-DE" sz="3200">
                <a:solidFill>
                  <a:srgbClr val="AF2850"/>
                </a:solidFill>
              </a:rPr>
              <a:t>Die Versiegelung von bis zu 3.500 qm Parkfläche</a:t>
            </a:r>
          </a:p>
          <a:p>
            <a:endParaRPr lang="de-DE" sz="3200">
              <a:solidFill>
                <a:srgbClr val="AF2850"/>
              </a:solidFill>
            </a:endParaRPr>
          </a:p>
          <a:p>
            <a:r>
              <a:rPr lang="de-DE" sz="3200">
                <a:solidFill>
                  <a:srgbClr val="AF2850"/>
                </a:solidFill>
              </a:rPr>
              <a:t>Die Fällung von 87 Bäumen</a:t>
            </a:r>
          </a:p>
        </p:txBody>
      </p:sp>
    </p:spTree>
    <p:extLst>
      <p:ext uri="{BB962C8B-B14F-4D97-AF65-F5344CB8AC3E}">
        <p14:creationId xmlns:p14="http://schemas.microsoft.com/office/powerpoint/2010/main" val="258882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B68A025-7AFE-32B5-2F4A-EC9CE2DEE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946AE90-0110-6332-3226-DE942B871B30}"/>
              </a:ext>
            </a:extLst>
          </p:cNvPr>
          <p:cNvSpPr txBox="1"/>
          <p:nvPr/>
        </p:nvSpPr>
        <p:spPr>
          <a:xfrm>
            <a:off x="0" y="0"/>
            <a:ext cx="6648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chemeClr val="bg1"/>
                </a:solidFill>
              </a:rPr>
              <a:t>Kurpark</a:t>
            </a:r>
          </a:p>
        </p:txBody>
      </p:sp>
    </p:spTree>
    <p:extLst>
      <p:ext uri="{BB962C8B-B14F-4D97-AF65-F5344CB8AC3E}">
        <p14:creationId xmlns:p14="http://schemas.microsoft.com/office/powerpoint/2010/main" val="281144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CE2CC56F-9BBA-2EE4-25AA-6F9380BEF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65891" cy="699582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1BA4C58-16F9-406D-BB5B-7ED4CDD95DF3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chemeClr val="bg1"/>
                </a:solidFill>
              </a:rPr>
              <a:t>Alternativer Entwurf: Café mit </a:t>
            </a:r>
            <a:r>
              <a:rPr lang="de-DE" sz="4800" err="1">
                <a:solidFill>
                  <a:schemeClr val="bg1"/>
                </a:solidFill>
              </a:rPr>
              <a:t>Podestlift</a:t>
            </a:r>
            <a:endParaRPr lang="de-DE" sz="4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0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5FED722-E109-C99A-AEF4-881B13CC1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E6D0170-DE06-77CF-14E5-D2A6ED3424A0}"/>
              </a:ext>
            </a:extLst>
          </p:cNvPr>
          <p:cNvSpPr txBox="1"/>
          <p:nvPr/>
        </p:nvSpPr>
        <p:spPr>
          <a:xfrm>
            <a:off x="0" y="0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chemeClr val="bg1"/>
                </a:solidFill>
              </a:rPr>
              <a:t>Alternativer Entwurf: Leseraum</a:t>
            </a:r>
          </a:p>
        </p:txBody>
      </p:sp>
    </p:spTree>
    <p:extLst>
      <p:ext uri="{BB962C8B-B14F-4D97-AF65-F5344CB8AC3E}">
        <p14:creationId xmlns:p14="http://schemas.microsoft.com/office/powerpoint/2010/main" val="419299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64FB3950-BBB4-CBBF-0AE8-15D575985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721" y="0"/>
            <a:ext cx="4328557" cy="68580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D16A858-3E5A-9E60-424E-CC2922DFB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2642" y="-1"/>
            <a:ext cx="4328557" cy="6858000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5B018427-0CAD-24D1-805F-C1D58CBFA6D7}"/>
              </a:ext>
            </a:extLst>
          </p:cNvPr>
          <p:cNvSpPr/>
          <p:nvPr/>
        </p:nvSpPr>
        <p:spPr>
          <a:xfrm>
            <a:off x="4073236" y="0"/>
            <a:ext cx="4091709" cy="555171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8478CD3-7EED-FAEB-BB06-0A1AA845ABBE}"/>
              </a:ext>
            </a:extLst>
          </p:cNvPr>
          <p:cNvSpPr txBox="1"/>
          <p:nvPr/>
        </p:nvSpPr>
        <p:spPr>
          <a:xfrm>
            <a:off x="-32104" y="9426"/>
            <a:ext cx="3548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chemeClr val="bg1"/>
                </a:solidFill>
              </a:rPr>
              <a:t>Altbau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3247D23-279C-95DC-8372-8C97709B4D76}"/>
              </a:ext>
            </a:extLst>
          </p:cNvPr>
          <p:cNvSpPr txBox="1"/>
          <p:nvPr/>
        </p:nvSpPr>
        <p:spPr>
          <a:xfrm>
            <a:off x="4296453" y="9426"/>
            <a:ext cx="38684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chemeClr val="bg1"/>
                </a:solidFill>
              </a:rPr>
              <a:t>Neubau der Gemeinde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C7E76C7-960B-E601-5503-7B619EAADAAE}"/>
              </a:ext>
            </a:extLst>
          </p:cNvPr>
          <p:cNvSpPr txBox="1"/>
          <p:nvPr/>
        </p:nvSpPr>
        <p:spPr>
          <a:xfrm>
            <a:off x="8306459" y="9426"/>
            <a:ext cx="3731569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>
                <a:solidFill>
                  <a:srgbClr val="AF2850"/>
                </a:solidFill>
              </a:rPr>
              <a:t>Abriss und Neubau:</a:t>
            </a:r>
          </a:p>
          <a:p>
            <a:endParaRPr lang="de-DE" sz="4400">
              <a:solidFill>
                <a:srgbClr val="AF2850"/>
              </a:solidFill>
            </a:endParaRPr>
          </a:p>
          <a:p>
            <a:r>
              <a:rPr lang="de-DE" sz="4400">
                <a:solidFill>
                  <a:srgbClr val="AF2850"/>
                </a:solidFill>
              </a:rPr>
              <a:t>Zerstörung</a:t>
            </a:r>
          </a:p>
          <a:p>
            <a:endParaRPr lang="de-DE" sz="4400">
              <a:solidFill>
                <a:srgbClr val="AF2850"/>
              </a:solidFill>
            </a:endParaRPr>
          </a:p>
          <a:p>
            <a:r>
              <a:rPr lang="de-DE" sz="4400">
                <a:solidFill>
                  <a:srgbClr val="AF2850"/>
                </a:solidFill>
              </a:rPr>
              <a:t>Wertverlust</a:t>
            </a:r>
          </a:p>
          <a:p>
            <a:endParaRPr lang="de-DE" sz="4400">
              <a:solidFill>
                <a:srgbClr val="AF2850"/>
              </a:solidFill>
            </a:endParaRPr>
          </a:p>
          <a:p>
            <a:r>
              <a:rPr lang="de-DE" sz="4400">
                <a:solidFill>
                  <a:srgbClr val="AF2850"/>
                </a:solidFill>
              </a:rPr>
              <a:t>Totalschaden</a:t>
            </a:r>
          </a:p>
          <a:p>
            <a:r>
              <a:rPr lang="de-DE" sz="4400">
                <a:solidFill>
                  <a:srgbClr val="AF2850"/>
                </a:solidFill>
              </a:rPr>
              <a:t>für unser</a:t>
            </a:r>
          </a:p>
          <a:p>
            <a:r>
              <a:rPr lang="de-DE" sz="4400">
                <a:solidFill>
                  <a:srgbClr val="AF2850"/>
                </a:solidFill>
              </a:rPr>
              <a:t>Dorfbild</a:t>
            </a:r>
          </a:p>
          <a:p>
            <a:endParaRPr lang="de-DE" sz="4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58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Breitbild</PresentationFormat>
  <Paragraphs>33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Jost Jahn</dc:creator>
  <cp:lastModifiedBy>Jost Jahn</cp:lastModifiedBy>
  <cp:revision>16</cp:revision>
  <dcterms:created xsi:type="dcterms:W3CDTF">2024-01-17T12:49:15Z</dcterms:created>
  <dcterms:modified xsi:type="dcterms:W3CDTF">2024-01-18T09:33:07Z</dcterms:modified>
</cp:coreProperties>
</file>